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6" r:id="rId4"/>
    <p:sldId id="257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3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A7803-D382-407C-A709-ED8B3522B180}" type="datetimeFigureOut">
              <a:rPr lang="nl-NL" smtClean="0"/>
              <a:pPr/>
              <a:t>3-5-2021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C70D-7284-4C54-8BCC-B4AC69A7AFA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69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2123728" y="188640"/>
            <a:ext cx="6552728" cy="432048"/>
          </a:xfrm>
        </p:spPr>
        <p:txBody>
          <a:bodyPr>
            <a:normAutofit/>
          </a:bodyPr>
          <a:lstStyle>
            <a:lvl1pPr algn="r">
              <a:buNone/>
              <a:defRPr sz="1600" b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339752" y="260648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solidFill>
                  <a:schemeClr val="bg1"/>
                </a:solidFill>
              </a:rPr>
              <a:t>HOOFDSTUK PRESENTATIE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Steenbergen PowerPoint templa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7544" y="6525344"/>
            <a:ext cx="6624736" cy="332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TITEL PRESENTATIE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Amendement …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In gesprek met de gemeenteraad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FF7E79-1FB1-478E-9381-8F75AAE786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6CF1CC7-039F-450D-B20E-DD99A7FBB11D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3EB3A-222C-4864-9784-A19E371C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FD5C9-DDA1-4803-AF6C-64CCF1EF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200" dirty="0"/>
              <a:t>De raad bijeen op 3 juni 2021,</a:t>
            </a:r>
          </a:p>
          <a:p>
            <a:pPr marL="0" indent="0">
              <a:buNone/>
            </a:pPr>
            <a:r>
              <a:rPr lang="nl-NL" sz="2800" dirty="0"/>
              <a:t>Constaterende dat: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B21AFE-E916-4081-A41E-793C609F66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D125C2-8666-469E-BEB1-88890CCEE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A65682A-4D5F-4548-8015-DFACF72605F3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97418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3EB3A-222C-4864-9784-A19E371C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8FD5C9-DDA1-4803-AF6C-64CCF1EF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Overwegende dat: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  <a:p>
            <a:r>
              <a:rPr lang="nl-NL" sz="2000" dirty="0"/>
              <a:t>…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B21AFE-E916-4081-A41E-793C609F660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Wat gaan we daarvoor doen?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D125C2-8666-469E-BEB1-88890CCEE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A65682A-4D5F-4548-8015-DFACF72605F3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  <p:extLst>
      <p:ext uri="{BB962C8B-B14F-4D97-AF65-F5344CB8AC3E}">
        <p14:creationId xmlns:p14="http://schemas.microsoft.com/office/powerpoint/2010/main" val="128018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 VMBO – ‘t Ravelijn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31423" y="1556792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Besluit:</a:t>
            </a:r>
          </a:p>
          <a:p>
            <a:pPr marL="0" indent="0">
              <a:buNone/>
            </a:pPr>
            <a:r>
              <a:rPr lang="nl-NL" sz="2400" dirty="0"/>
              <a:t>…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Hoe werkt de gemeenteraad?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AB5FE67-4A1C-4A0C-B0C7-C3C127456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1584176" cy="61697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8986EE4B-EEE5-466F-BE4C-96CA61582DD8}"/>
              </a:ext>
            </a:extLst>
          </p:cNvPr>
          <p:cNvSpPr txBox="1"/>
          <p:nvPr/>
        </p:nvSpPr>
        <p:spPr>
          <a:xfrm>
            <a:off x="6444208" y="6576256"/>
            <a:ext cx="2592288" cy="230832"/>
          </a:xfrm>
          <a:prstGeom prst="rect">
            <a:avLst/>
          </a:prstGeom>
          <a:solidFill>
            <a:srgbClr val="1F5BA1"/>
          </a:solidFill>
        </p:spPr>
        <p:txBody>
          <a:bodyPr wrap="square" rtlCol="0">
            <a:sp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www.raad.gemeente-steenbergen.nl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Gemeente Steenberg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4273017-4F2C-4662-B01D-C2D33D572233}" vid="{D574B188-3B4C-4493-B838-B3A7E3F38EE9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220</TotalTime>
  <Words>93</Words>
  <Application>Microsoft Office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Powerpoint Gemeente Steenbergen</vt:lpstr>
      <vt:lpstr>Amendement …</vt:lpstr>
      <vt:lpstr>Lesprogramma VMBO – ‘t Ravelijn</vt:lpstr>
      <vt:lpstr>Lesprogramma VMBO – ‘t Ravelijn</vt:lpstr>
      <vt:lpstr>Lesprogramma VMBO – ‘t Ravelijn</vt:lpstr>
    </vt:vector>
  </TitlesOfParts>
  <Company>Equalit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Lesprogramma VMBO</dc:title>
  <dc:creator>Heerdink, S. (gemeente Steenbergen)</dc:creator>
  <cp:lastModifiedBy>Heerdink, S. (gemeente Steenbergen)</cp:lastModifiedBy>
  <cp:revision>4</cp:revision>
  <dcterms:created xsi:type="dcterms:W3CDTF">2021-04-14T11:00:00Z</dcterms:created>
  <dcterms:modified xsi:type="dcterms:W3CDTF">2021-05-03T10:14:59Z</dcterms:modified>
</cp:coreProperties>
</file>